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24AB-3701-405D-927A-15BBC32FABD3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AE70-1FA1-43AB-9AD7-1D2F76ADB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394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24AB-3701-405D-927A-15BBC32FABD3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AE70-1FA1-43AB-9AD7-1D2F76ADB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0795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24AB-3701-405D-927A-15BBC32FABD3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AE70-1FA1-43AB-9AD7-1D2F76ADB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79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24AB-3701-405D-927A-15BBC32FABD3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AE70-1FA1-43AB-9AD7-1D2F76ADB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0081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24AB-3701-405D-927A-15BBC32FABD3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AE70-1FA1-43AB-9AD7-1D2F76ADB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8814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24AB-3701-405D-927A-15BBC32FABD3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AE70-1FA1-43AB-9AD7-1D2F76ADB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66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24AB-3701-405D-927A-15BBC32FABD3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AE70-1FA1-43AB-9AD7-1D2F76ADB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7461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24AB-3701-405D-927A-15BBC32FABD3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AE70-1FA1-43AB-9AD7-1D2F76ADB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9337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24AB-3701-405D-927A-15BBC32FABD3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AE70-1FA1-43AB-9AD7-1D2F76ADB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310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24AB-3701-405D-927A-15BBC32FABD3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AE70-1FA1-43AB-9AD7-1D2F76ADB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97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24AB-3701-405D-927A-15BBC32FABD3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AE70-1FA1-43AB-9AD7-1D2F76ADB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687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324AB-3701-405D-927A-15BBC32FABD3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BAE70-1FA1-43AB-9AD7-1D2F76ADB6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681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9868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02"/>
            <a:ext cx="9144000" cy="6862702"/>
          </a:xfrm>
        </p:spPr>
      </p:pic>
    </p:spTree>
    <p:extLst>
      <p:ext uri="{BB962C8B-B14F-4D97-AF65-F5344CB8AC3E}">
        <p14:creationId xmlns:p14="http://schemas.microsoft.com/office/powerpoint/2010/main" val="3358752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998613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02"/>
            <a:ext cx="9144000" cy="6862702"/>
          </a:xfrm>
        </p:spPr>
      </p:pic>
    </p:spTree>
    <p:extLst>
      <p:ext uri="{BB962C8B-B14F-4D97-AF65-F5344CB8AC3E}">
        <p14:creationId xmlns:p14="http://schemas.microsoft.com/office/powerpoint/2010/main" val="3108452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3573366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1899012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2611799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25075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9143999" cy="6957392"/>
          </a:xfrm>
        </p:spPr>
      </p:pic>
    </p:spTree>
    <p:extLst>
      <p:ext uri="{BB962C8B-B14F-4D97-AF65-F5344CB8AC3E}">
        <p14:creationId xmlns:p14="http://schemas.microsoft.com/office/powerpoint/2010/main" val="1929962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2651398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2092702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14288"/>
            <a:ext cx="9115425" cy="682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7220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Aboli</dc:creator>
  <cp:lastModifiedBy>Aboli</cp:lastModifiedBy>
  <cp:revision>14</cp:revision>
  <dcterms:created xsi:type="dcterms:W3CDTF">2019-10-21T16:36:53Z</dcterms:created>
  <dcterms:modified xsi:type="dcterms:W3CDTF">2020-04-02T11:09:10Z</dcterms:modified>
</cp:coreProperties>
</file>